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5" r:id="rId3"/>
    <p:sldId id="307" r:id="rId4"/>
    <p:sldId id="308" r:id="rId5"/>
    <p:sldId id="259" r:id="rId6"/>
    <p:sldId id="306" r:id="rId7"/>
    <p:sldId id="261" r:id="rId8"/>
    <p:sldId id="304" r:id="rId9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Помірний стиль 2 –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Стиль із теми 2 –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Стиль із теми 2 –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4519" autoAdjust="0"/>
    <p:restoredTop sz="94660"/>
  </p:normalViewPr>
  <p:slideViewPr>
    <p:cSldViewPr snapToGrid="0">
      <p:cViewPr varScale="1">
        <p:scale>
          <a:sx n="69" d="100"/>
          <a:sy n="69" d="100"/>
        </p:scale>
        <p:origin x="-714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5643"/>
          <a:stretch/>
        </p:blipFill>
        <p:spPr>
          <a:xfrm>
            <a:off x="-1" y="-1"/>
            <a:ext cx="4765678" cy="5862955"/>
          </a:xfrm>
          <a:prstGeom prst="rect">
            <a:avLst/>
          </a:prstGeom>
        </p:spPr>
      </p:pic>
      <p:sp>
        <p:nvSpPr>
          <p:cNvPr id="9" name="Rectangle 24"/>
          <p:cNvSpPr>
            <a:spLocks noChangeArrowheads="1"/>
          </p:cNvSpPr>
          <p:nvPr userDrawn="1"/>
        </p:nvSpPr>
        <p:spPr bwMode="auto">
          <a:xfrm>
            <a:off x="0" y="3527436"/>
            <a:ext cx="12192000" cy="3357563"/>
          </a:xfrm>
          <a:prstGeom prst="rect">
            <a:avLst/>
          </a:prstGeom>
          <a:solidFill>
            <a:srgbClr val="398AC7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0" cap="none" spc="0" normalizeH="0" baseline="0" noProof="0">
              <a:ln>
                <a:noFill/>
              </a:ln>
              <a:solidFill>
                <a:srgbClr val="19426B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484" y="6021300"/>
            <a:ext cx="5699686" cy="991249"/>
          </a:xfrm>
          <a:prstGeom prst="rect">
            <a:avLst/>
          </a:prstGeom>
        </p:spPr>
      </p:pic>
      <p:sp>
        <p:nvSpPr>
          <p:cNvPr id="11" name="Rectangle 17"/>
          <p:cNvSpPr>
            <a:spLocks noChangeArrowheads="1"/>
          </p:cNvSpPr>
          <p:nvPr userDrawn="1"/>
        </p:nvSpPr>
        <p:spPr bwMode="gray">
          <a:xfrm>
            <a:off x="0" y="3141663"/>
            <a:ext cx="12192000" cy="431800"/>
          </a:xfrm>
          <a:prstGeom prst="rect">
            <a:avLst/>
          </a:prstGeom>
          <a:solidFill>
            <a:srgbClr val="19426B"/>
          </a:solidFill>
          <a:ln w="9525">
            <a:solidFill>
              <a:srgbClr val="19426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0" cap="none" spc="0" normalizeH="0" baseline="0" noProof="0">
              <a:ln>
                <a:noFill/>
              </a:ln>
              <a:solidFill>
                <a:srgbClr val="19426B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3" name="Oval 25"/>
          <p:cNvSpPr>
            <a:spLocks noChangeArrowheads="1"/>
          </p:cNvSpPr>
          <p:nvPr userDrawn="1"/>
        </p:nvSpPr>
        <p:spPr bwMode="ltGray">
          <a:xfrm>
            <a:off x="1258888" y="4508512"/>
            <a:ext cx="4248150" cy="1800225"/>
          </a:xfrm>
          <a:prstGeom prst="ellipse">
            <a:avLst/>
          </a:prstGeom>
          <a:gradFill rotWithShape="1">
            <a:gsLst>
              <a:gs pos="0">
                <a:srgbClr val="398AC7"/>
              </a:gs>
              <a:gs pos="100000">
                <a:srgbClr val="398AC7">
                  <a:gamma/>
                  <a:shade val="4627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0" cap="none" spc="0" normalizeH="0" baseline="0" noProof="0">
              <a:ln>
                <a:noFill/>
              </a:ln>
              <a:solidFill>
                <a:srgbClr val="19426B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" name="Rectangle 4"/>
          <p:cNvSpPr txBox="1">
            <a:spLocks noChangeArrowheads="1"/>
          </p:cNvSpPr>
          <p:nvPr userDrawn="1"/>
        </p:nvSpPr>
        <p:spPr bwMode="auto">
          <a:xfrm>
            <a:off x="457200" y="6486536"/>
            <a:ext cx="2133600" cy="168275"/>
          </a:xfrm>
          <a:prstGeom prst="rect">
            <a:avLst/>
          </a:prstGeom>
        </p:spPr>
        <p:txBody>
          <a:bodyPr/>
          <a:lstStyle>
            <a:defPPr>
              <a:defRPr lang="uk-UA"/>
            </a:defPPr>
            <a:lvl1pPr marL="0" algn="l" defTabSz="914400" rtl="0" eaLnBrk="1" latinLnBrk="0" hangingPunct="1">
              <a:defRPr sz="12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9426B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" name="Rectangle 5"/>
          <p:cNvSpPr txBox="1">
            <a:spLocks noChangeArrowheads="1"/>
          </p:cNvSpPr>
          <p:nvPr userDrawn="1"/>
        </p:nvSpPr>
        <p:spPr>
          <a:xfrm>
            <a:off x="3124200" y="6486536"/>
            <a:ext cx="2895600" cy="168275"/>
          </a:xfrm>
          <a:prstGeom prst="rect">
            <a:avLst/>
          </a:prstGeom>
        </p:spPr>
        <p:txBody>
          <a:bodyPr/>
          <a:lstStyle>
            <a:defPPr>
              <a:defRPr lang="uk-UA"/>
            </a:defPPr>
            <a:lvl1pPr marL="0" algn="ctr" defTabSz="914400" rtl="0" eaLnBrk="1" latinLnBrk="0" hangingPunct="1">
              <a:defRPr sz="1200" b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" name="Oval 18"/>
          <p:cNvSpPr>
            <a:spLocks noChangeArrowheads="1"/>
          </p:cNvSpPr>
          <p:nvPr userDrawn="1"/>
        </p:nvSpPr>
        <p:spPr bwMode="gray">
          <a:xfrm>
            <a:off x="276225" y="1255713"/>
            <a:ext cx="4656138" cy="4837112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dist="172739" dir="3238358" algn="ctr" rotWithShape="0">
              <a:srgbClr val="19426B"/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0" cap="none" spc="0" normalizeH="0" baseline="0" noProof="0">
              <a:ln>
                <a:noFill/>
              </a:ln>
              <a:solidFill>
                <a:srgbClr val="19426B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7" name="Freeform 21" descr="2"/>
          <p:cNvSpPr>
            <a:spLocks/>
          </p:cNvSpPr>
          <p:nvPr userDrawn="1"/>
        </p:nvSpPr>
        <p:spPr bwMode="gray">
          <a:xfrm>
            <a:off x="376245" y="2147896"/>
            <a:ext cx="2103437" cy="3032125"/>
          </a:xfrm>
          <a:custGeom>
            <a:avLst/>
            <a:gdLst>
              <a:gd name="T0" fmla="*/ 1325 w 1325"/>
              <a:gd name="T1" fmla="*/ 960 h 1910"/>
              <a:gd name="T2" fmla="*/ 414 w 1325"/>
              <a:gd name="T3" fmla="*/ 0 h 1910"/>
              <a:gd name="T4" fmla="*/ 27 w 1325"/>
              <a:gd name="T5" fmla="*/ 1014 h 1910"/>
              <a:gd name="T6" fmla="*/ 402 w 1325"/>
              <a:gd name="T7" fmla="*/ 1910 h 1910"/>
              <a:gd name="T8" fmla="*/ 1325 w 1325"/>
              <a:gd name="T9" fmla="*/ 960 h 19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25" h="1910">
                <a:moveTo>
                  <a:pt x="1325" y="960"/>
                </a:moveTo>
                <a:lnTo>
                  <a:pt x="414" y="0"/>
                </a:lnTo>
                <a:cubicBezTo>
                  <a:pt x="238" y="162"/>
                  <a:pt x="0" y="570"/>
                  <a:pt x="27" y="1014"/>
                </a:cubicBezTo>
                <a:cubicBezTo>
                  <a:pt x="53" y="1458"/>
                  <a:pt x="233" y="1748"/>
                  <a:pt x="402" y="1910"/>
                </a:cubicBezTo>
                <a:lnTo>
                  <a:pt x="1325" y="960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76200" cmpd="sng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uk-UA" dirty="0">
              <a:solidFill>
                <a:srgbClr val="19426B"/>
              </a:solidFill>
              <a:latin typeface="Arial" panose="020B0604020202020204" pitchFamily="34" charset="0"/>
            </a:endParaRPr>
          </a:p>
        </p:txBody>
      </p:sp>
      <p:sp>
        <p:nvSpPr>
          <p:cNvPr id="18" name="Freeform 19" descr="4"/>
          <p:cNvSpPr>
            <a:spLocks/>
          </p:cNvSpPr>
          <p:nvPr userDrawn="1"/>
        </p:nvSpPr>
        <p:spPr bwMode="gray">
          <a:xfrm>
            <a:off x="2625727" y="2119317"/>
            <a:ext cx="2139950" cy="3116263"/>
          </a:xfrm>
          <a:custGeom>
            <a:avLst/>
            <a:gdLst>
              <a:gd name="T0" fmla="*/ 951 w 1348"/>
              <a:gd name="T1" fmla="*/ 1963 h 1963"/>
              <a:gd name="T2" fmla="*/ 1338 w 1348"/>
              <a:gd name="T3" fmla="*/ 977 h 1963"/>
              <a:gd name="T4" fmla="*/ 905 w 1348"/>
              <a:gd name="T5" fmla="*/ 0 h 1963"/>
              <a:gd name="T6" fmla="*/ 0 w 1348"/>
              <a:gd name="T7" fmla="*/ 987 h 1963"/>
              <a:gd name="T8" fmla="*/ 951 w 1348"/>
              <a:gd name="T9" fmla="*/ 1963 h 1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48" h="1963">
                <a:moveTo>
                  <a:pt x="951" y="1963"/>
                </a:moveTo>
                <a:cubicBezTo>
                  <a:pt x="1244" y="1689"/>
                  <a:pt x="1348" y="1323"/>
                  <a:pt x="1338" y="977"/>
                </a:cubicBezTo>
                <a:cubicBezTo>
                  <a:pt x="1329" y="629"/>
                  <a:pt x="1132" y="226"/>
                  <a:pt x="905" y="0"/>
                </a:cubicBezTo>
                <a:lnTo>
                  <a:pt x="0" y="987"/>
                </a:lnTo>
                <a:lnTo>
                  <a:pt x="951" y="1963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uk-UA" dirty="0">
              <a:solidFill>
                <a:srgbClr val="19426B"/>
              </a:solidFill>
              <a:latin typeface="Arial" panose="020B0604020202020204" pitchFamily="34" charset="0"/>
            </a:endParaRPr>
          </a:p>
        </p:txBody>
      </p:sp>
      <p:sp>
        <p:nvSpPr>
          <p:cNvPr id="19" name="Freeform 20" descr="1"/>
          <p:cNvSpPr>
            <a:spLocks/>
          </p:cNvSpPr>
          <p:nvPr userDrawn="1"/>
        </p:nvSpPr>
        <p:spPr bwMode="gray">
          <a:xfrm>
            <a:off x="1130307" y="1416060"/>
            <a:ext cx="2873375" cy="2182813"/>
          </a:xfrm>
          <a:custGeom>
            <a:avLst/>
            <a:gdLst>
              <a:gd name="T0" fmla="*/ 905 w 1810"/>
              <a:gd name="T1" fmla="*/ 1375 h 1375"/>
              <a:gd name="T2" fmla="*/ 1810 w 1810"/>
              <a:gd name="T3" fmla="*/ 395 h 1375"/>
              <a:gd name="T4" fmla="*/ 876 w 1810"/>
              <a:gd name="T5" fmla="*/ 24 h 1375"/>
              <a:gd name="T6" fmla="*/ 0 w 1810"/>
              <a:gd name="T7" fmla="*/ 396 h 1375"/>
              <a:gd name="T8" fmla="*/ 905 w 1810"/>
              <a:gd name="T9" fmla="*/ 1375 h 1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10" h="1375">
                <a:moveTo>
                  <a:pt x="905" y="1375"/>
                </a:moveTo>
                <a:lnTo>
                  <a:pt x="1810" y="395"/>
                </a:lnTo>
                <a:cubicBezTo>
                  <a:pt x="1612" y="176"/>
                  <a:pt x="1300" y="0"/>
                  <a:pt x="876" y="24"/>
                </a:cubicBezTo>
                <a:cubicBezTo>
                  <a:pt x="452" y="48"/>
                  <a:pt x="252" y="149"/>
                  <a:pt x="0" y="396"/>
                </a:cubicBezTo>
                <a:lnTo>
                  <a:pt x="905" y="1375"/>
                </a:ln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uk-UA">
              <a:solidFill>
                <a:srgbClr val="19426B"/>
              </a:solidFill>
              <a:latin typeface="Arial" panose="020B0604020202020204" pitchFamily="34" charset="0"/>
            </a:endParaRPr>
          </a:p>
        </p:txBody>
      </p:sp>
      <p:sp>
        <p:nvSpPr>
          <p:cNvPr id="20" name="Freeform 22" descr="55282"/>
          <p:cNvSpPr>
            <a:spLocks/>
          </p:cNvSpPr>
          <p:nvPr userDrawn="1"/>
        </p:nvSpPr>
        <p:spPr bwMode="gray">
          <a:xfrm>
            <a:off x="1085855" y="3730636"/>
            <a:ext cx="2962275" cy="2219325"/>
          </a:xfrm>
          <a:custGeom>
            <a:avLst/>
            <a:gdLst>
              <a:gd name="T0" fmla="*/ 927 w 1866"/>
              <a:gd name="T1" fmla="*/ 0 h 1398"/>
              <a:gd name="T2" fmla="*/ 0 w 1866"/>
              <a:gd name="T3" fmla="*/ 975 h 1398"/>
              <a:gd name="T4" fmla="*/ 996 w 1866"/>
              <a:gd name="T5" fmla="*/ 1387 h 1398"/>
              <a:gd name="T6" fmla="*/ 1866 w 1866"/>
              <a:gd name="T7" fmla="*/ 996 h 1398"/>
              <a:gd name="T8" fmla="*/ 927 w 1866"/>
              <a:gd name="T9" fmla="*/ 0 h 1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66" h="1398">
                <a:moveTo>
                  <a:pt x="927" y="0"/>
                </a:moveTo>
                <a:lnTo>
                  <a:pt x="0" y="975"/>
                </a:lnTo>
                <a:cubicBezTo>
                  <a:pt x="203" y="1204"/>
                  <a:pt x="607" y="1398"/>
                  <a:pt x="996" y="1387"/>
                </a:cubicBezTo>
                <a:cubicBezTo>
                  <a:pt x="1385" y="1375"/>
                  <a:pt x="1707" y="1159"/>
                  <a:pt x="1866" y="996"/>
                </a:cubicBezTo>
                <a:lnTo>
                  <a:pt x="927" y="0"/>
                </a:lnTo>
                <a:close/>
              </a:path>
            </a:pathLst>
          </a:custGeom>
          <a:blipFill dpi="0" rotWithShape="1">
            <a:blip r:embed="rId7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uk-UA">
              <a:solidFill>
                <a:srgbClr val="19426B"/>
              </a:solidFill>
              <a:latin typeface="Arial" panose="020B0604020202020204" pitchFamily="34" charset="0"/>
            </a:endParaRPr>
          </a:p>
        </p:txBody>
      </p:sp>
      <p:sp>
        <p:nvSpPr>
          <p:cNvPr id="21" name="Oval 23"/>
          <p:cNvSpPr>
            <a:spLocks noChangeArrowheads="1"/>
          </p:cNvSpPr>
          <p:nvPr userDrawn="1"/>
        </p:nvSpPr>
        <p:spPr bwMode="gray">
          <a:xfrm>
            <a:off x="1806578" y="2954337"/>
            <a:ext cx="1655763" cy="1655763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0" cap="none" spc="0" normalizeH="0" baseline="0" noProof="0">
              <a:ln>
                <a:noFill/>
              </a:ln>
              <a:solidFill>
                <a:srgbClr val="19426B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920416" y="2606941"/>
            <a:ext cx="1410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15000" b="1" i="1" dirty="0">
                <a:solidFill>
                  <a:srgbClr val="002060"/>
                </a:solidFill>
                <a:latin typeface="Arial" panose="020B0604020202020204" pitchFamily="34" charset="0"/>
              </a:rPr>
              <a:t>8</a:t>
            </a:r>
            <a:endParaRPr lang="uk-UA" sz="15000" b="1" i="1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25" name="Заголовок 1"/>
          <p:cNvSpPr>
            <a:spLocks noGrp="1"/>
          </p:cNvSpPr>
          <p:nvPr>
            <p:ph type="ctrTitle"/>
          </p:nvPr>
        </p:nvSpPr>
        <p:spPr>
          <a:xfrm>
            <a:off x="4847770" y="584394"/>
            <a:ext cx="7151587" cy="1801607"/>
          </a:xfrm>
        </p:spPr>
        <p:txBody>
          <a:bodyPr anchor="ctr">
            <a:normAutofit/>
          </a:bodyPr>
          <a:lstStyle>
            <a:lvl1pPr algn="r">
              <a:defRPr kumimoji="0" lang="uk-UA" sz="4400" b="1" i="0" u="none" strike="noStrike" kern="1200" cap="none" spc="0" normalizeH="0" baseline="0" dirty="0">
                <a:ln>
                  <a:noFill/>
                </a:ln>
                <a:solidFill>
                  <a:srgbClr val="19426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Verdana"/>
                <a:ea typeface="+mj-ea"/>
                <a:cs typeface="+mj-cs"/>
              </a:defRPr>
            </a:lvl1pPr>
          </a:lstStyle>
          <a:p>
            <a:r>
              <a:rPr lang="uk-UA" dirty="0"/>
              <a:t>Зразок заголовка</a:t>
            </a:r>
          </a:p>
        </p:txBody>
      </p:sp>
      <p:sp>
        <p:nvSpPr>
          <p:cNvPr id="26" name="Пі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5032382" y="3184362"/>
            <a:ext cx="7138989" cy="403410"/>
          </a:xfr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lang="uk-UA" sz="1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</a:defRPr>
            </a:lvl1pPr>
          </a:lstStyle>
          <a:p>
            <a:pPr marL="0" marR="0" lvl="0" indent="0" algn="r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BBC00"/>
              </a:buClr>
              <a:buSzTx/>
              <a:buFont typeface="Wingdings" panose="05000000000000000000" pitchFamily="2" charset="2"/>
              <a:buNone/>
              <a:tabLst/>
            </a:pPr>
            <a:r>
              <a:rPr lang="uk-UA" dirty="0"/>
              <a:t>Зразок підзаголовка</a:t>
            </a:r>
          </a:p>
        </p:txBody>
      </p:sp>
    </p:spTree>
    <p:extLst>
      <p:ext uri="{BB962C8B-B14F-4D97-AF65-F5344CB8AC3E}">
        <p14:creationId xmlns="" xmlns:p14="http://schemas.microsoft.com/office/powerpoint/2010/main" val="164506117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вертикального тексту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E9269-1560-433C-88F4-3A78CD881B3D}" type="datetimeFigureOut">
              <a:rPr lang="uk-UA" smtClean="0"/>
              <a:pPr/>
              <a:t>30.08.2016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2E948-F03E-4133-ABAE-EC8DE8272D46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="" xmlns:p14="http://schemas.microsoft.com/office/powerpoint/2010/main" val="34096995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и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вертикального тексту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E9269-1560-433C-88F4-3A78CD881B3D}" type="datetimeFigureOut">
              <a:rPr lang="uk-UA" smtClean="0"/>
              <a:pPr/>
              <a:t>30.08.2016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2E948-F03E-4133-ABAE-EC8DE8272D46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="" xmlns:p14="http://schemas.microsoft.com/office/powerpoint/2010/main" val="27633298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і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/>
          <p:cNvSpPr>
            <a:spLocks noChangeArrowheads="1"/>
          </p:cNvSpPr>
          <p:nvPr userDrawn="1"/>
        </p:nvSpPr>
        <p:spPr bwMode="gray">
          <a:xfrm>
            <a:off x="0" y="798521"/>
            <a:ext cx="12192000" cy="312737"/>
          </a:xfrm>
          <a:prstGeom prst="rect">
            <a:avLst/>
          </a:prstGeom>
          <a:solidFill>
            <a:srgbClr val="19426B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0" cap="none" spc="0" normalizeH="0" baseline="0" noProof="0">
              <a:ln>
                <a:noFill/>
              </a:ln>
              <a:solidFill>
                <a:srgbClr val="19426B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8" name="Rectangle 16"/>
          <p:cNvSpPr>
            <a:spLocks noChangeArrowheads="1"/>
          </p:cNvSpPr>
          <p:nvPr userDrawn="1"/>
        </p:nvSpPr>
        <p:spPr bwMode="white">
          <a:xfrm>
            <a:off x="0" y="11"/>
            <a:ext cx="12192000" cy="836613"/>
          </a:xfrm>
          <a:prstGeom prst="rect">
            <a:avLst/>
          </a:prstGeom>
          <a:solidFill>
            <a:srgbClr val="398AC7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0" cap="none" spc="0" normalizeH="0" baseline="0" noProof="0">
              <a:ln>
                <a:noFill/>
              </a:ln>
              <a:solidFill>
                <a:srgbClr val="19426B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grpSp>
        <p:nvGrpSpPr>
          <p:cNvPr id="9" name="Group 17"/>
          <p:cNvGrpSpPr>
            <a:grpSpLocks/>
          </p:cNvGrpSpPr>
          <p:nvPr userDrawn="1"/>
        </p:nvGrpSpPr>
        <p:grpSpPr bwMode="auto">
          <a:xfrm>
            <a:off x="10287570" y="188919"/>
            <a:ext cx="1665288" cy="1512887"/>
            <a:chOff x="4604" y="119"/>
            <a:chExt cx="1049" cy="953"/>
          </a:xfrm>
        </p:grpSpPr>
        <p:sp>
          <p:nvSpPr>
            <p:cNvPr id="10" name="Oval 18"/>
            <p:cNvSpPr>
              <a:spLocks noChangeArrowheads="1"/>
            </p:cNvSpPr>
            <p:nvPr userDrawn="1"/>
          </p:nvSpPr>
          <p:spPr bwMode="gray">
            <a:xfrm>
              <a:off x="4921" y="845"/>
              <a:ext cx="732" cy="227"/>
            </a:xfrm>
            <a:prstGeom prst="ellipse">
              <a:avLst/>
            </a:prstGeom>
            <a:gradFill rotWithShape="1">
              <a:gsLst>
                <a:gs pos="0">
                  <a:srgbClr val="19426B"/>
                </a:gs>
                <a:gs pos="100000">
                  <a:srgbClr val="19426B">
                    <a:gamma/>
                    <a:tint val="0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800" b="0" i="0" u="none" strike="noStrike" kern="0" cap="none" spc="0" normalizeH="0" baseline="0" noProof="0">
                <a:ln>
                  <a:noFill/>
                </a:ln>
                <a:solidFill>
                  <a:srgbClr val="19426B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1" name="Oval 19"/>
            <p:cNvSpPr>
              <a:spLocks noChangeArrowheads="1"/>
            </p:cNvSpPr>
            <p:nvPr userDrawn="1"/>
          </p:nvSpPr>
          <p:spPr bwMode="gray">
            <a:xfrm>
              <a:off x="4604" y="119"/>
              <a:ext cx="932" cy="91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dist="63500" dir="2212194" algn="ctr" rotWithShape="0">
                <a:srgbClr val="19426B"/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800" b="0" i="0" u="none" strike="noStrike" kern="0" cap="none" spc="0" normalizeH="0" baseline="0" noProof="0">
                <a:ln>
                  <a:noFill/>
                </a:ln>
                <a:solidFill>
                  <a:srgbClr val="19426B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" name="Freeform 20" descr="4"/>
            <p:cNvSpPr>
              <a:spLocks/>
            </p:cNvSpPr>
            <p:nvPr userDrawn="1"/>
          </p:nvSpPr>
          <p:spPr bwMode="gray">
            <a:xfrm>
              <a:off x="5077" y="281"/>
              <a:ext cx="426" cy="588"/>
            </a:xfrm>
            <a:custGeom>
              <a:avLst/>
              <a:gdLst>
                <a:gd name="T0" fmla="*/ 951 w 1348"/>
                <a:gd name="T1" fmla="*/ 1963 h 1963"/>
                <a:gd name="T2" fmla="*/ 1338 w 1348"/>
                <a:gd name="T3" fmla="*/ 977 h 1963"/>
                <a:gd name="T4" fmla="*/ 905 w 1348"/>
                <a:gd name="T5" fmla="*/ 0 h 1963"/>
                <a:gd name="T6" fmla="*/ 0 w 1348"/>
                <a:gd name="T7" fmla="*/ 987 h 1963"/>
                <a:gd name="T8" fmla="*/ 951 w 1348"/>
                <a:gd name="T9" fmla="*/ 1963 h 1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8" h="1963">
                  <a:moveTo>
                    <a:pt x="951" y="1963"/>
                  </a:moveTo>
                  <a:cubicBezTo>
                    <a:pt x="1244" y="1689"/>
                    <a:pt x="1348" y="1323"/>
                    <a:pt x="1338" y="977"/>
                  </a:cubicBezTo>
                  <a:cubicBezTo>
                    <a:pt x="1329" y="629"/>
                    <a:pt x="1132" y="226"/>
                    <a:pt x="905" y="0"/>
                  </a:cubicBezTo>
                  <a:lnTo>
                    <a:pt x="0" y="987"/>
                  </a:lnTo>
                  <a:lnTo>
                    <a:pt x="951" y="1963"/>
                  </a:lnTo>
                  <a:close/>
                </a:path>
              </a:pathLst>
            </a:custGeom>
            <a:blipFill dpi="0" rotWithShape="1">
              <a:blip r:embed="rId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76200" cmpd="sng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800" b="0" i="0" u="none" strike="noStrike" kern="0" cap="none" spc="0" normalizeH="0" baseline="0" noProof="0">
                <a:ln>
                  <a:noFill/>
                </a:ln>
                <a:solidFill>
                  <a:srgbClr val="19426B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" name="Freeform 21" descr="1"/>
            <p:cNvSpPr>
              <a:spLocks/>
            </p:cNvSpPr>
            <p:nvPr userDrawn="1"/>
          </p:nvSpPr>
          <p:spPr bwMode="gray">
            <a:xfrm>
              <a:off x="4779" y="144"/>
              <a:ext cx="572" cy="416"/>
            </a:xfrm>
            <a:custGeom>
              <a:avLst/>
              <a:gdLst>
                <a:gd name="T0" fmla="*/ 905 w 1810"/>
                <a:gd name="T1" fmla="*/ 1388 h 1388"/>
                <a:gd name="T2" fmla="*/ 1810 w 1810"/>
                <a:gd name="T3" fmla="*/ 408 h 1388"/>
                <a:gd name="T4" fmla="*/ 874 w 1810"/>
                <a:gd name="T5" fmla="*/ 40 h 1388"/>
                <a:gd name="T6" fmla="*/ 0 w 1810"/>
                <a:gd name="T7" fmla="*/ 409 h 1388"/>
                <a:gd name="T8" fmla="*/ 905 w 1810"/>
                <a:gd name="T9" fmla="*/ 1388 h 1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0" h="1388">
                  <a:moveTo>
                    <a:pt x="905" y="1388"/>
                  </a:moveTo>
                  <a:lnTo>
                    <a:pt x="1810" y="408"/>
                  </a:lnTo>
                  <a:cubicBezTo>
                    <a:pt x="1612" y="189"/>
                    <a:pt x="1272" y="0"/>
                    <a:pt x="874" y="40"/>
                  </a:cubicBezTo>
                  <a:cubicBezTo>
                    <a:pt x="541" y="52"/>
                    <a:pt x="252" y="162"/>
                    <a:pt x="0" y="409"/>
                  </a:cubicBezTo>
                  <a:lnTo>
                    <a:pt x="905" y="1388"/>
                  </a:lnTo>
                  <a:close/>
                </a:path>
              </a:pathLst>
            </a:custGeom>
            <a:blipFill dpi="0" rotWithShape="1">
              <a:blip r:embed="rId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76200" cmpd="sng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800" b="0" i="0" u="none" strike="noStrike" kern="0" cap="none" spc="0" normalizeH="0" baseline="0" noProof="0">
                <a:ln>
                  <a:noFill/>
                </a:ln>
                <a:solidFill>
                  <a:srgbClr val="19426B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4" name="Freeform 22" descr="2"/>
            <p:cNvSpPr>
              <a:spLocks/>
            </p:cNvSpPr>
            <p:nvPr userDrawn="1"/>
          </p:nvSpPr>
          <p:spPr bwMode="gray">
            <a:xfrm>
              <a:off x="4629" y="286"/>
              <a:ext cx="419" cy="572"/>
            </a:xfrm>
            <a:custGeom>
              <a:avLst/>
              <a:gdLst>
                <a:gd name="T0" fmla="*/ 1325 w 1325"/>
                <a:gd name="T1" fmla="*/ 960 h 1910"/>
                <a:gd name="T2" fmla="*/ 414 w 1325"/>
                <a:gd name="T3" fmla="*/ 0 h 1910"/>
                <a:gd name="T4" fmla="*/ 27 w 1325"/>
                <a:gd name="T5" fmla="*/ 1014 h 1910"/>
                <a:gd name="T6" fmla="*/ 402 w 1325"/>
                <a:gd name="T7" fmla="*/ 1910 h 1910"/>
                <a:gd name="T8" fmla="*/ 1325 w 1325"/>
                <a:gd name="T9" fmla="*/ 960 h 1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5" h="1910">
                  <a:moveTo>
                    <a:pt x="1325" y="960"/>
                  </a:moveTo>
                  <a:lnTo>
                    <a:pt x="414" y="0"/>
                  </a:lnTo>
                  <a:cubicBezTo>
                    <a:pt x="238" y="162"/>
                    <a:pt x="0" y="570"/>
                    <a:pt x="27" y="1014"/>
                  </a:cubicBezTo>
                  <a:cubicBezTo>
                    <a:pt x="53" y="1458"/>
                    <a:pt x="233" y="1748"/>
                    <a:pt x="402" y="1910"/>
                  </a:cubicBezTo>
                  <a:lnTo>
                    <a:pt x="1325" y="960"/>
                  </a:lnTo>
                  <a:close/>
                </a:path>
              </a:pathLst>
            </a:custGeom>
            <a:blipFill dpi="0" rotWithShape="1"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76200" cmpd="sng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800" b="0" i="0" u="none" strike="noStrike" kern="0" cap="none" spc="0" normalizeH="0" baseline="0" noProof="0">
                <a:ln>
                  <a:noFill/>
                </a:ln>
                <a:solidFill>
                  <a:srgbClr val="19426B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5" name="Freeform 23" descr="55282"/>
            <p:cNvSpPr>
              <a:spLocks/>
            </p:cNvSpPr>
            <p:nvPr userDrawn="1"/>
          </p:nvSpPr>
          <p:spPr bwMode="gray">
            <a:xfrm>
              <a:off x="4770" y="585"/>
              <a:ext cx="590" cy="418"/>
            </a:xfrm>
            <a:custGeom>
              <a:avLst/>
              <a:gdLst>
                <a:gd name="T0" fmla="*/ 927 w 1866"/>
                <a:gd name="T1" fmla="*/ 0 h 1398"/>
                <a:gd name="T2" fmla="*/ 0 w 1866"/>
                <a:gd name="T3" fmla="*/ 975 h 1398"/>
                <a:gd name="T4" fmla="*/ 996 w 1866"/>
                <a:gd name="T5" fmla="*/ 1387 h 1398"/>
                <a:gd name="T6" fmla="*/ 1866 w 1866"/>
                <a:gd name="T7" fmla="*/ 996 h 1398"/>
                <a:gd name="T8" fmla="*/ 927 w 1866"/>
                <a:gd name="T9" fmla="*/ 0 h 1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6" h="1398">
                  <a:moveTo>
                    <a:pt x="927" y="0"/>
                  </a:moveTo>
                  <a:lnTo>
                    <a:pt x="0" y="975"/>
                  </a:lnTo>
                  <a:cubicBezTo>
                    <a:pt x="203" y="1204"/>
                    <a:pt x="607" y="1398"/>
                    <a:pt x="996" y="1387"/>
                  </a:cubicBezTo>
                  <a:cubicBezTo>
                    <a:pt x="1385" y="1375"/>
                    <a:pt x="1707" y="1159"/>
                    <a:pt x="1866" y="996"/>
                  </a:cubicBezTo>
                  <a:lnTo>
                    <a:pt x="927" y="0"/>
                  </a:lnTo>
                  <a:close/>
                </a:path>
              </a:pathLst>
            </a:custGeom>
            <a:blipFill dpi="0" rotWithShape="1"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76200" cmpd="sng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800" b="0" i="0" u="none" strike="noStrike" kern="0" cap="none" spc="0" normalizeH="0" baseline="0" noProof="0">
                <a:ln>
                  <a:noFill/>
                </a:ln>
                <a:solidFill>
                  <a:srgbClr val="19426B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6" name="Oval 24"/>
            <p:cNvSpPr>
              <a:spLocks noChangeArrowheads="1"/>
            </p:cNvSpPr>
            <p:nvPr userDrawn="1"/>
          </p:nvSpPr>
          <p:spPr bwMode="gray">
            <a:xfrm>
              <a:off x="4914" y="438"/>
              <a:ext cx="329" cy="3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800" b="0" i="0" u="none" strike="noStrike" kern="0" cap="none" spc="0" normalizeH="0" baseline="0" noProof="0">
                <a:ln>
                  <a:noFill/>
                </a:ln>
                <a:solidFill>
                  <a:srgbClr val="19426B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sp>
        <p:nvSpPr>
          <p:cNvPr id="17" name="TextBox 16"/>
          <p:cNvSpPr txBox="1"/>
          <p:nvPr userDrawn="1"/>
        </p:nvSpPr>
        <p:spPr>
          <a:xfrm>
            <a:off x="10777240" y="566632"/>
            <a:ext cx="7565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uk-UA" sz="4400" b="1" i="1" dirty="0">
                <a:solidFill>
                  <a:srgbClr val="19426B"/>
                </a:solidFill>
                <a:latin typeface="Arial" panose="020B0604020202020204" pitchFamily="34" charset="0"/>
              </a:rPr>
              <a:t>8</a:t>
            </a:r>
          </a:p>
        </p:txBody>
      </p:sp>
      <p:grpSp>
        <p:nvGrpSpPr>
          <p:cNvPr id="19" name="Групувати 18"/>
          <p:cNvGrpSpPr/>
          <p:nvPr userDrawn="1"/>
        </p:nvGrpSpPr>
        <p:grpSpPr>
          <a:xfrm>
            <a:off x="-15225" y="6529734"/>
            <a:ext cx="4680520" cy="328282"/>
            <a:chOff x="467544" y="6485698"/>
            <a:chExt cx="4680520" cy="328281"/>
          </a:xfrm>
        </p:grpSpPr>
        <p:pic>
          <p:nvPicPr>
            <p:cNvPr id="20" name="Picture 3" descr="E:\Робота\Вчитель Інформатики\~~~Сайт~~~\teach-inf.at.ua\FTP\krfb_6465.png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6296" y="6485698"/>
              <a:ext cx="321568" cy="32156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467544" y="6506203"/>
              <a:ext cx="4680520" cy="307776"/>
            </a:xfrm>
            <a:prstGeom prst="rect">
              <a:avLst/>
            </a:prstGeom>
            <a:noFill/>
          </p:spPr>
        </p:sp>
      </p:grpSp>
      <p:sp>
        <p:nvSpPr>
          <p:cNvPr id="22" name="Заголовок 1"/>
          <p:cNvSpPr>
            <a:spLocks noGrp="1"/>
          </p:cNvSpPr>
          <p:nvPr>
            <p:ph type="title"/>
          </p:nvPr>
        </p:nvSpPr>
        <p:spPr>
          <a:xfrm>
            <a:off x="1170688" y="162512"/>
            <a:ext cx="9053954" cy="532820"/>
          </a:xfr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lnSpcReduction="10000"/>
          </a:bodyPr>
          <a:lstStyle>
            <a:lvl1pPr>
              <a:defRPr kumimoji="0" lang="uk-UA" sz="32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</a:defRPr>
            </a:lvl1pPr>
          </a:lstStyle>
          <a:p>
            <a:pPr marL="0" lvl="0" fontAlgn="base">
              <a:lnSpc>
                <a:spcPct val="100000"/>
              </a:lnSpc>
              <a:spcAft>
                <a:spcPct val="0"/>
              </a:spcAft>
            </a:pPr>
            <a:r>
              <a:rPr lang="uk-UA" dirty="0"/>
              <a:t>Зразок заголовка</a:t>
            </a:r>
          </a:p>
        </p:txBody>
      </p:sp>
    </p:spTree>
    <p:extLst>
      <p:ext uri="{BB962C8B-B14F-4D97-AF65-F5344CB8AC3E}">
        <p14:creationId xmlns="" xmlns:p14="http://schemas.microsoft.com/office/powerpoint/2010/main" val="171739883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Редагувати стиль зразка тексту</a:t>
            </a:r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E9269-1560-433C-88F4-3A78CD881B3D}" type="datetimeFigureOut">
              <a:rPr lang="uk-UA" smtClean="0"/>
              <a:pPr/>
              <a:t>30.08.2016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2E948-F03E-4133-ABAE-EC8DE8272D46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="" xmlns:p14="http://schemas.microsoft.com/office/powerpoint/2010/main" val="172391184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і області з вмі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вмісту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вмісту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E9269-1560-433C-88F4-3A78CD881B3D}" type="datetimeFigureOut">
              <a:rPr lang="uk-UA" smtClean="0"/>
              <a:pPr/>
              <a:t>30.08.2016</a:t>
            </a:fld>
            <a:endParaRPr lang="uk-UA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2E948-F03E-4133-ABAE-EC8DE8272D46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="" xmlns:p14="http://schemas.microsoft.com/office/powerpoint/2010/main" val="391403285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Редагувати стиль зразка тексту</a:t>
            </a:r>
          </a:p>
        </p:txBody>
      </p:sp>
      <p:sp>
        <p:nvSpPr>
          <p:cNvPr id="4" name="Місце для вмісту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5" name="Місце для тексту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Редагувати стиль зразка тексту</a:t>
            </a:r>
          </a:p>
        </p:txBody>
      </p:sp>
      <p:sp>
        <p:nvSpPr>
          <p:cNvPr id="6" name="Місце для вмісту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7" name="Місце для дати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E9269-1560-433C-88F4-3A78CD881B3D}" type="datetimeFigureOut">
              <a:rPr lang="uk-UA" smtClean="0"/>
              <a:pPr/>
              <a:t>30.08.2016</a:t>
            </a:fld>
            <a:endParaRPr lang="uk-UA"/>
          </a:p>
        </p:txBody>
      </p:sp>
      <p:sp>
        <p:nvSpPr>
          <p:cNvPr id="8" name="Місце для нижнього колонтитула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Місце для номера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2E948-F03E-4133-ABAE-EC8DE8272D46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="" xmlns:p14="http://schemas.microsoft.com/office/powerpoint/2010/main" val="42799790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дати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E9269-1560-433C-88F4-3A78CD881B3D}" type="datetimeFigureOut">
              <a:rPr lang="uk-UA" smtClean="0"/>
              <a:pPr/>
              <a:t>30.08.2016</a:t>
            </a:fld>
            <a:endParaRPr lang="uk-UA"/>
          </a:p>
        </p:txBody>
      </p:sp>
      <p:sp>
        <p:nvSpPr>
          <p:cNvPr id="4" name="Місце для нижнього колонтитула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2E948-F03E-4133-ABAE-EC8DE8272D46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="" xmlns:p14="http://schemas.microsoft.com/office/powerpoint/2010/main" val="186459691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дати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E9269-1560-433C-88F4-3A78CD881B3D}" type="datetimeFigureOut">
              <a:rPr lang="uk-UA" smtClean="0"/>
              <a:pPr/>
              <a:t>30.08.2016</a:t>
            </a:fld>
            <a:endParaRPr lang="uk-UA"/>
          </a:p>
        </p:txBody>
      </p:sp>
      <p:sp>
        <p:nvSpPr>
          <p:cNvPr id="3" name="Місце для нижнього колонтитула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2E948-F03E-4133-ABAE-EC8DE8272D46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="" xmlns:p14="http://schemas.microsoft.com/office/powerpoint/2010/main" val="204038293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Редагувати стиль зразка тексту</a:t>
            </a:r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E9269-1560-433C-88F4-3A78CD881B3D}" type="datetimeFigureOut">
              <a:rPr lang="uk-UA" smtClean="0"/>
              <a:pPr/>
              <a:t>30.08.2016</a:t>
            </a:fld>
            <a:endParaRPr lang="uk-UA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2E948-F03E-4133-ABAE-EC8DE8272D46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="" xmlns:p14="http://schemas.microsoft.com/office/powerpoint/2010/main" val="253831774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Зображенн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зображення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Редагувати стиль зразка тексту</a:t>
            </a:r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E9269-1560-433C-88F4-3A78CD881B3D}" type="datetimeFigureOut">
              <a:rPr lang="uk-UA" smtClean="0"/>
              <a:pPr/>
              <a:t>30.08.2016</a:t>
            </a:fld>
            <a:endParaRPr lang="uk-UA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2E948-F03E-4133-ABAE-EC8DE8272D46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="" xmlns:p14="http://schemas.microsoft.com/office/powerpoint/2010/main" val="30389925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аголовка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4E9269-1560-433C-88F4-3A78CD881B3D}" type="datetimeFigureOut">
              <a:rPr lang="uk-UA" smtClean="0"/>
              <a:pPr/>
              <a:t>30.08.2016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2E948-F03E-4133-ABAE-EC8DE8272D46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="" xmlns:p14="http://schemas.microsoft.com/office/powerpoint/2010/main" val="2922809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=""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microsoft.com/office/2007/relationships/hdphoto" Target="../media/hdphoto4.wdp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0" Type="http://schemas.openxmlformats.org/officeDocument/2006/relationships/image" Target="../media/image18.jpeg"/><Relationship Id="rId4" Type="http://schemas.microsoft.com/office/2007/relationships/hdphoto" Target="../media/hdphoto1.wdp"/><Relationship Id="rId9" Type="http://schemas.openxmlformats.org/officeDocument/2006/relationships/image" Target="../media/image17.png"/><Relationship Id="rId14" Type="http://schemas.openxmlformats.org/officeDocument/2006/relationships/image" Target="../media/image2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12" Type="http://schemas.openxmlformats.org/officeDocument/2006/relationships/image" Target="../media/image31.jpeg"/><Relationship Id="rId17" Type="http://schemas.openxmlformats.org/officeDocument/2006/relationships/image" Target="../media/image35.png"/><Relationship Id="rId2" Type="http://schemas.openxmlformats.org/officeDocument/2006/relationships/image" Target="../media/image13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3.png"/><Relationship Id="rId10" Type="http://schemas.openxmlformats.org/officeDocument/2006/relationships/image" Target="../media/image29.png"/><Relationship Id="rId4" Type="http://schemas.openxmlformats.org/officeDocument/2006/relationships/image" Target="../media/image23.jpeg"/><Relationship Id="rId9" Type="http://schemas.openxmlformats.org/officeDocument/2006/relationships/image" Target="../media/image28.png"/><Relationship Id="rId1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847771" y="584394"/>
            <a:ext cx="7137066" cy="1801607"/>
          </a:xfrm>
        </p:spPr>
        <p:txBody>
          <a:bodyPr>
            <a:noAutofit/>
          </a:bodyPr>
          <a:lstStyle/>
          <a:p>
            <a:r>
              <a:rPr lang="uk-UA" sz="4700" dirty="0"/>
              <a:t>Практична робота 2 </a:t>
            </a:r>
            <a:r>
              <a:rPr lang="uk-UA" sz="4800" dirty="0"/>
              <a:t>Конфігурація комп’ютера під потребу</a:t>
            </a:r>
            <a:endParaRPr lang="uk-UA" sz="4000" dirty="0"/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4294967295"/>
          </p:nvPr>
        </p:nvSpPr>
        <p:spPr>
          <a:xfrm>
            <a:off x="5032382" y="3184362"/>
            <a:ext cx="7138989" cy="403410"/>
          </a:xfrm>
        </p:spPr>
        <p:txBody>
          <a:bodyPr anchor="ctr">
            <a:normAutofit/>
          </a:bodyPr>
          <a:lstStyle/>
          <a:p>
            <a:pPr marL="0" indent="0" algn="r">
              <a:buNone/>
            </a:pPr>
            <a:r>
              <a:rPr lang="uk-UA" sz="1600" b="1" dirty="0">
                <a:solidFill>
                  <a:srgbClr val="FFFFFF"/>
                </a:solidFill>
                <a:latin typeface="Verdana"/>
              </a:rPr>
              <a:t>За новою програмою</a:t>
            </a:r>
          </a:p>
        </p:txBody>
      </p:sp>
      <p:sp>
        <p:nvSpPr>
          <p:cNvPr id="6" name="Округлена прямокутна виноска 5"/>
          <p:cNvSpPr/>
          <p:nvPr/>
        </p:nvSpPr>
        <p:spPr>
          <a:xfrm>
            <a:off x="126612" y="6175807"/>
            <a:ext cx="2448272" cy="619472"/>
          </a:xfrm>
          <a:prstGeom prst="wedgeRoundRectCallout">
            <a:avLst>
              <a:gd name="adj1" fmla="val 367"/>
              <a:gd name="adj2" fmla="val 49864"/>
              <a:gd name="adj3" fmla="val 16667"/>
            </a:avLst>
          </a:prstGeom>
          <a:solidFill>
            <a:srgbClr val="FFFF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600" b="1" i="1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Урок 6</a:t>
            </a:r>
          </a:p>
        </p:txBody>
      </p:sp>
      <p:pic>
        <p:nvPicPr>
          <p:cNvPr id="1026" name="Picture 2" descr="https://upload.wikimedia.org/wikipedia/commons/thumb/4/41/Personal_computer,_exploded_5.svg/325px-Personal_computer,_exploded_5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239" y="3584145"/>
            <a:ext cx="2313260" cy="24840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omputer, programmer, scientist ic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6825" b="14007"/>
          <a:stretch/>
        </p:blipFill>
        <p:spPr bwMode="auto">
          <a:xfrm>
            <a:off x="5346319" y="3584145"/>
            <a:ext cx="3851920" cy="266429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2574352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70688" y="162512"/>
            <a:ext cx="9053954" cy="532820"/>
          </a:xfrm>
        </p:spPr>
        <p:txBody>
          <a:bodyPr>
            <a:noAutofit/>
          </a:bodyPr>
          <a:lstStyle/>
          <a:p>
            <a:r>
              <a:rPr lang="uk-UA" dirty="0"/>
              <a:t>Практична робота 2</a:t>
            </a:r>
          </a:p>
        </p:txBody>
      </p:sp>
      <p:pic>
        <p:nvPicPr>
          <p:cNvPr id="4" name="Picture 60" descr="3D_2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33" y="11"/>
            <a:ext cx="1295400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61"/>
          <p:cNvSpPr>
            <a:spLocks noChangeArrowheads="1"/>
          </p:cNvSpPr>
          <p:nvPr/>
        </p:nvSpPr>
        <p:spPr bwMode="gray">
          <a:xfrm>
            <a:off x="247202" y="476251"/>
            <a:ext cx="900113" cy="395288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28575" algn="ctr">
            <a:solidFill>
              <a:srgbClr val="DDDDDD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uk-UA" sz="1200" kern="0" dirty="0">
                <a:solidFill>
                  <a:srgbClr val="000000"/>
                </a:solidFill>
                <a:latin typeface="Times New Roman" pitchFamily="18" charset="0"/>
              </a:rPr>
              <a:t>Розділ 2 </a:t>
            </a:r>
            <a:r>
              <a:rPr lang="en-US" sz="1200" kern="0" dirty="0">
                <a:solidFill>
                  <a:srgbClr val="000000"/>
                </a:solidFill>
                <a:latin typeface="Verdana" pitchFamily="34" charset="0"/>
              </a:rPr>
              <a:t>§ </a:t>
            </a:r>
            <a:r>
              <a:rPr lang="uk-UA" sz="1200" kern="0" dirty="0">
                <a:solidFill>
                  <a:srgbClr val="000000"/>
                </a:solidFill>
                <a:latin typeface="Verdana" pitchFamily="34" charset="0"/>
              </a:rPr>
              <a:t>4</a:t>
            </a:r>
            <a:endParaRPr lang="en-US" sz="1200" kern="0" dirty="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90314" y="1238956"/>
            <a:ext cx="8581291" cy="2508379"/>
          </a:xfrm>
          <a:prstGeom prst="rect">
            <a:avLst/>
          </a:prstGeom>
          <a:solidFill>
            <a:srgbClr val="7030A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uk-UA" sz="2700" b="1" i="1" dirty="0">
                <a:solidFill>
                  <a:schemeClr val="bg1"/>
                </a:solidFill>
              </a:rPr>
              <a:t> </a:t>
            </a:r>
            <a:r>
              <a:rPr lang="uk-UA" sz="2500" b="1" i="1" dirty="0">
                <a:solidFill>
                  <a:schemeClr val="bg1"/>
                </a:solidFill>
              </a:rPr>
              <a:t>призначення складових комп’ютера;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uk-UA" sz="2500" b="1" i="1" dirty="0">
                <a:solidFill>
                  <a:schemeClr val="bg1"/>
                </a:solidFill>
              </a:rPr>
              <a:t> типову архітектуру персонального комп’ютера;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uk-UA" sz="2500" b="1" i="1" dirty="0">
                <a:solidFill>
                  <a:schemeClr val="bg1"/>
                </a:solidFill>
              </a:rPr>
              <a:t> основні характеристики запам’ятовуючих пристроїв, процесорів, моніторів, відеоадаптерів, принтерів.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90312" y="3988667"/>
            <a:ext cx="8581291" cy="923330"/>
          </a:xfrm>
          <a:prstGeom prst="rect">
            <a:avLst/>
          </a:prstGeom>
          <a:solidFill>
            <a:srgbClr val="FFFF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uk-UA" sz="2700" b="1" i="1" dirty="0">
                <a:solidFill>
                  <a:srgbClr val="002060"/>
                </a:solidFill>
              </a:rPr>
              <a:t>структуру папок:</a:t>
            </a:r>
          </a:p>
          <a:p>
            <a:pPr algn="just"/>
            <a:r>
              <a:rPr lang="en-US" sz="2700" b="1" i="1" u="sng" dirty="0" smtClean="0">
                <a:solidFill>
                  <a:srgbClr val="002060"/>
                </a:solidFill>
              </a:rPr>
              <a:t>D</a:t>
            </a:r>
            <a:r>
              <a:rPr lang="ru-RU" sz="2700" b="1" i="1" u="sng" dirty="0" smtClean="0">
                <a:solidFill>
                  <a:srgbClr val="002060"/>
                </a:solidFill>
              </a:rPr>
              <a:t>:\</a:t>
            </a:r>
            <a:r>
              <a:rPr lang="ru-RU" sz="2700" b="1" i="1" u="sng" dirty="0">
                <a:solidFill>
                  <a:srgbClr val="002060"/>
                </a:solidFill>
              </a:rPr>
              <a:t>8-А(Б) </a:t>
            </a:r>
            <a:r>
              <a:rPr lang="ru-RU" sz="2700" b="1" i="1" u="sng" dirty="0" err="1">
                <a:solidFill>
                  <a:srgbClr val="002060"/>
                </a:solidFill>
              </a:rPr>
              <a:t>клас\Власне</a:t>
            </a:r>
            <a:r>
              <a:rPr lang="ru-RU" sz="2700" b="1" i="1" u="sng" dirty="0">
                <a:solidFill>
                  <a:srgbClr val="002060"/>
                </a:solidFill>
              </a:rPr>
              <a:t> </a:t>
            </a:r>
            <a:r>
              <a:rPr lang="ru-RU" sz="2700" b="1" i="1" u="sng" dirty="0" err="1">
                <a:solidFill>
                  <a:srgbClr val="002060"/>
                </a:solidFill>
              </a:rPr>
              <a:t>прізвище\Урок</a:t>
            </a:r>
            <a:r>
              <a:rPr lang="ru-RU" sz="2700" b="1" i="1" u="sng" dirty="0">
                <a:solidFill>
                  <a:srgbClr val="002060"/>
                </a:solidFill>
              </a:rPr>
              <a:t> 6</a:t>
            </a:r>
            <a:endParaRPr lang="en-US" sz="2700" b="1" i="1" u="sng" dirty="0">
              <a:solidFill>
                <a:srgbClr val="00206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90313" y="5153329"/>
            <a:ext cx="8581291" cy="1246495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uk-UA" sz="2500" b="1" i="1" dirty="0">
                <a:solidFill>
                  <a:schemeClr val="bg1"/>
                </a:solidFill>
              </a:rPr>
              <a:t>Під час виконання практичних завдань пам’ятай про </a:t>
            </a:r>
            <a:r>
              <a:rPr lang="uk-UA" sz="2500" b="1" i="1" dirty="0">
                <a:solidFill>
                  <a:srgbClr val="FFFF00"/>
                </a:solidFill>
              </a:rPr>
              <a:t>правила безпеки</a:t>
            </a:r>
            <a:r>
              <a:rPr lang="uk-UA" sz="2500" b="1" i="1" dirty="0">
                <a:solidFill>
                  <a:schemeClr val="bg1"/>
                </a:solidFill>
              </a:rPr>
              <a:t> життєдіяльності при роботі з комп’ютером!</a:t>
            </a:r>
            <a:endParaRPr lang="uk-UA" sz="2500" b="1" i="1" u="sng" dirty="0">
              <a:solidFill>
                <a:schemeClr val="bg1"/>
              </a:solidFill>
            </a:endParaRPr>
          </a:p>
        </p:txBody>
      </p:sp>
      <p:sp>
        <p:nvSpPr>
          <p:cNvPr id="14" name="Прямокутник 13"/>
          <p:cNvSpPr/>
          <p:nvPr/>
        </p:nvSpPr>
        <p:spPr>
          <a:xfrm>
            <a:off x="126608" y="1239148"/>
            <a:ext cx="3123027" cy="95391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200" b="1" i="1" dirty="0">
                <a:solidFill>
                  <a:schemeClr val="bg1"/>
                </a:solidFill>
              </a:rPr>
              <a:t>Пригадайте</a:t>
            </a:r>
          </a:p>
        </p:txBody>
      </p:sp>
      <p:sp>
        <p:nvSpPr>
          <p:cNvPr id="19" name="Прямокутник 18"/>
          <p:cNvSpPr/>
          <p:nvPr/>
        </p:nvSpPr>
        <p:spPr>
          <a:xfrm>
            <a:off x="126607" y="3988667"/>
            <a:ext cx="3123027" cy="92333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200" b="1" i="1" dirty="0">
                <a:solidFill>
                  <a:schemeClr val="bg1"/>
                </a:solidFill>
              </a:rPr>
              <a:t>Створіть</a:t>
            </a:r>
          </a:p>
        </p:txBody>
      </p:sp>
      <p:sp>
        <p:nvSpPr>
          <p:cNvPr id="21" name="Прямокутник 20"/>
          <p:cNvSpPr/>
          <p:nvPr/>
        </p:nvSpPr>
        <p:spPr>
          <a:xfrm>
            <a:off x="126607" y="5153329"/>
            <a:ext cx="3123027" cy="124649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200" b="1" i="1" dirty="0">
                <a:solidFill>
                  <a:schemeClr val="bg1"/>
                </a:solidFill>
              </a:rPr>
              <a:t>Пам’ятайте</a:t>
            </a:r>
          </a:p>
        </p:txBody>
      </p:sp>
    </p:spTree>
    <p:extLst>
      <p:ext uri="{BB962C8B-B14F-4D97-AF65-F5344CB8AC3E}">
        <p14:creationId xmlns="" xmlns:p14="http://schemas.microsoft.com/office/powerpoint/2010/main" val="242645422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2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5" grpId="0" animBg="1"/>
      <p:bldP spid="14" grpId="0" animBg="1"/>
      <p:bldP spid="19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70688" y="162512"/>
            <a:ext cx="9053954" cy="532820"/>
          </a:xfrm>
        </p:spPr>
        <p:txBody>
          <a:bodyPr>
            <a:noAutofit/>
          </a:bodyPr>
          <a:lstStyle/>
          <a:p>
            <a:r>
              <a:rPr lang="uk-UA" dirty="0"/>
              <a:t>Повторення</a:t>
            </a:r>
          </a:p>
        </p:txBody>
      </p:sp>
      <p:pic>
        <p:nvPicPr>
          <p:cNvPr id="4" name="Picture 60" descr="3D_2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33" y="11"/>
            <a:ext cx="1295400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2008" y="1196763"/>
            <a:ext cx="12050142" cy="1384995"/>
          </a:xfrm>
          <a:prstGeom prst="rect">
            <a:avLst/>
          </a:prstGeom>
          <a:gradFill rotWithShape="1">
            <a:gsLst>
              <a:gs pos="0">
                <a:srgbClr val="19426B">
                  <a:satMod val="103000"/>
                  <a:lumMod val="102000"/>
                  <a:tint val="94000"/>
                </a:srgbClr>
              </a:gs>
              <a:gs pos="50000">
                <a:srgbClr val="19426B">
                  <a:satMod val="110000"/>
                  <a:lumMod val="100000"/>
                  <a:shade val="100000"/>
                </a:srgbClr>
              </a:gs>
              <a:gs pos="100000">
                <a:srgbClr val="19426B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indent="457189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800" b="1" i="1" kern="0" dirty="0">
                <a:solidFill>
                  <a:srgbClr val="FFFFFF"/>
                </a:solidFill>
              </a:rPr>
              <a:t>Сучасний стаціонарний комп’ютер може мати такі складові: системний блок, монітор, клавіатуру та мишу, акустичну систему, принтер, сканер тощо.</a:t>
            </a:r>
          </a:p>
        </p:txBody>
      </p:sp>
      <p:pic>
        <p:nvPicPr>
          <p:cNvPr id="1026" name="Picture 2" descr="http://www.gorkomp.ru/sites/default/files/imagecache/product_full/sistemnik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45" y="2559243"/>
            <a:ext cx="4464422" cy="33483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rteam.com.ua/netcat_files/userfiles/onsite/monitor_lcd_23_nec_ex231w-bk_6000293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="" xmlns:a14="http://schemas.microsoft.com/office/drawing/2010/main">
                  <a14:imgLayer r:embed="rId6">
                    <a14:imgEffect>
                      <a14:backgroundRemoval t="0" b="98467" l="0" r="95952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46744" y="2324813"/>
            <a:ext cx="4170935" cy="345591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domcomputer.ru/wp-content/uploads/2012/04/keyboard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=""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1461">
            <a:off x="3859835" y="5091170"/>
            <a:ext cx="3106059" cy="17216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ardware, mouse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15624">
            <a:off x="6746736" y="5140794"/>
            <a:ext cx="878244" cy="8782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w.rusdoc.ru/articles/obzor_kolonok_sven_royal_1_sven_royal_2_korolevskoe_udovolstvie/15899/images/194786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82467" y="2581758"/>
            <a:ext cx="1579772" cy="20241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4" descr="http://www.rusdoc.ru/articles/obzor_kolonok_sven_royal_1_sven_royal_2_korolevskoe_udovolstvie/15899/images/194786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9599209" y="2677426"/>
            <a:ext cx="1579772" cy="20241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ardware, print, printer ic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22" y="3709808"/>
            <a:ext cx="3361293" cy="336129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pc-azbuka.ru/wp-content/uploads/2013/09/skaner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="" xmlns:a14="http://schemas.microsoft.com/office/drawing/2010/main">
                  <a14:imgLayer r:embed="rId1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405" y="4769089"/>
            <a:ext cx="2827595" cy="195712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://masterservis24.ru/uploads/posts/2013-08/1376335416_wi-fi_router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6" y="2825327"/>
            <a:ext cx="1333441" cy="11414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61"/>
          <p:cNvSpPr>
            <a:spLocks noChangeArrowheads="1"/>
          </p:cNvSpPr>
          <p:nvPr/>
        </p:nvSpPr>
        <p:spPr bwMode="gray">
          <a:xfrm>
            <a:off x="247202" y="476251"/>
            <a:ext cx="900113" cy="395288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28575" algn="ctr">
            <a:solidFill>
              <a:srgbClr val="DDDDDD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uk-UA" sz="1200" kern="0" dirty="0">
                <a:solidFill>
                  <a:srgbClr val="000000"/>
                </a:solidFill>
                <a:latin typeface="Times New Roman" pitchFamily="18" charset="0"/>
              </a:rPr>
              <a:t>Розділ 2 </a:t>
            </a:r>
            <a:r>
              <a:rPr lang="en-US" sz="1200" kern="0" dirty="0">
                <a:solidFill>
                  <a:srgbClr val="000000"/>
                </a:solidFill>
                <a:latin typeface="Verdana" pitchFamily="34" charset="0"/>
              </a:rPr>
              <a:t>§ </a:t>
            </a:r>
            <a:r>
              <a:rPr lang="uk-UA" sz="1200" kern="0" dirty="0">
                <a:solidFill>
                  <a:srgbClr val="000000"/>
                </a:solidFill>
                <a:latin typeface="Verdana" pitchFamily="34" charset="0"/>
              </a:rPr>
              <a:t>4</a:t>
            </a:r>
            <a:endParaRPr lang="en-US" sz="1200" kern="0" dirty="0">
              <a:solidFill>
                <a:srgbClr val="000000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2242307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75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250"/>
                            </p:stCondLst>
                            <p:childTnLst>
                              <p:par>
                                <p:cTn id="5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70688" y="162512"/>
            <a:ext cx="9053954" cy="532820"/>
          </a:xfrm>
        </p:spPr>
        <p:txBody>
          <a:bodyPr>
            <a:noAutofit/>
          </a:bodyPr>
          <a:lstStyle/>
          <a:p>
            <a:r>
              <a:rPr lang="uk-UA" dirty="0"/>
              <a:t>Повторення</a:t>
            </a:r>
          </a:p>
        </p:txBody>
      </p:sp>
      <p:pic>
        <p:nvPicPr>
          <p:cNvPr id="4" name="Picture 60" descr="3D_2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33" y="11"/>
            <a:ext cx="1295400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 descr="http://www.ua.all.biz/img/ua/catalog/middle/2474530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231" y="1102966"/>
            <a:ext cx="1048020" cy="13308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26712" y="1736460"/>
            <a:ext cx="1881778" cy="10988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ardware, mouse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249" y="2611330"/>
            <a:ext cx="780497" cy="78049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ebcamera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10" y="2842757"/>
            <a:ext cx="945839" cy="94583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canner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597" y="3474719"/>
            <a:ext cx="1168922" cy="116892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monitor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0" y="3935391"/>
            <a:ext cx="1867562" cy="18675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ardware, print, printer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315" y="5058137"/>
            <a:ext cx="1685446" cy="16854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experience, speakers, twin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086" y="5544457"/>
            <a:ext cx="1142583" cy="114258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blocks, ram ic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6258">
            <a:off x="6435722" y="1988314"/>
            <a:ext cx="2563645" cy="25636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http://cdn.slashgear.com/wp-content/uploads/2012/04/3rd_Gen_Intel_Core_i7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9666" y="2782126"/>
            <a:ext cx="2714171" cy="22660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http://diskovod.tkat.ru/data/articles/5121/1.jp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="" xmlns:a14="http://schemas.microsoft.com/office/drawing/2010/main">
                  <a14:imgLayer r:embed="rId1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4496" b="15795"/>
          <a:stretch/>
        </p:blipFill>
        <p:spPr bwMode="auto">
          <a:xfrm>
            <a:off x="5753261" y="5497871"/>
            <a:ext cx="2200567" cy="13601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disc drive, harddrive, internal icon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95962" y="4939977"/>
            <a:ext cx="2033355" cy="203335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dongle, drive, pen drive, stick, usb icon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000">
            <a:off x="7900558" y="5620714"/>
            <a:ext cx="1267194" cy="126719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compact, flash, memory, mount icon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3914" y="5887760"/>
            <a:ext cx="899365" cy="89936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077469" y="1088491"/>
            <a:ext cx="2579311" cy="461665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400" b="1" i="1" kern="0" dirty="0">
                <a:solidFill>
                  <a:srgbClr val="FFFFFF"/>
                </a:solidFill>
              </a:rPr>
              <a:t>Вхідні дані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916484" y="4618887"/>
            <a:ext cx="2727073" cy="461665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400" b="1" i="1" kern="0" dirty="0">
                <a:solidFill>
                  <a:srgbClr val="FFFFFF"/>
                </a:solidFill>
              </a:rPr>
              <a:t>Результати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753261" y="1088491"/>
            <a:ext cx="3744895" cy="830997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400" b="1" i="1" kern="0" dirty="0">
                <a:solidFill>
                  <a:srgbClr val="FFFFFF"/>
                </a:solidFill>
              </a:rPr>
              <a:t>Внутрішня пам’ять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400" i="1" kern="0" dirty="0">
                <a:solidFill>
                  <a:srgbClr val="FFFFFF"/>
                </a:solidFill>
              </a:rPr>
              <a:t>(зберігання даних)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447039" y="1997005"/>
            <a:ext cx="3666798" cy="830997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400" b="1" i="1" kern="0" dirty="0">
                <a:solidFill>
                  <a:srgbClr val="FFFFFF"/>
                </a:solidFill>
              </a:rPr>
              <a:t>Процесор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400" i="1" kern="0" dirty="0">
                <a:solidFill>
                  <a:srgbClr val="FFFFFF"/>
                </a:solidFill>
              </a:rPr>
              <a:t>(опрацювання даних)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489020" y="4742907"/>
            <a:ext cx="3744895" cy="830997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400" b="1" i="1" kern="0" dirty="0">
                <a:solidFill>
                  <a:srgbClr val="FFFFFF"/>
                </a:solidFill>
              </a:rPr>
              <a:t>Зовнішня пам’ять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2400" i="1" kern="0" dirty="0">
                <a:solidFill>
                  <a:srgbClr val="FFFFFF"/>
                </a:solidFill>
              </a:rPr>
              <a:t>(зберігання даних)</a:t>
            </a:r>
          </a:p>
        </p:txBody>
      </p:sp>
      <p:sp>
        <p:nvSpPr>
          <p:cNvPr id="29" name="TextBox 28"/>
          <p:cNvSpPr txBox="1"/>
          <p:nvPr/>
        </p:nvSpPr>
        <p:spPr>
          <a:xfrm rot="16200000">
            <a:off x="3777756" y="2057512"/>
            <a:ext cx="2832425" cy="923330"/>
          </a:xfrm>
          <a:prstGeom prst="rect">
            <a:avLst/>
          </a:prstGeom>
          <a:solidFill>
            <a:srgbClr val="0080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b="1" i="1" kern="0" dirty="0">
                <a:solidFill>
                  <a:srgbClr val="FFFFFF"/>
                </a:solidFill>
              </a:rPr>
              <a:t>Пристрої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b="1" i="1" kern="0" dirty="0">
                <a:solidFill>
                  <a:srgbClr val="FFFFFF"/>
                </a:solidFill>
              </a:rPr>
              <a:t>введення даних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i="1" kern="0" dirty="0">
                <a:solidFill>
                  <a:srgbClr val="FFFFFF"/>
                </a:solidFill>
              </a:rPr>
              <a:t>(передавання даних)</a:t>
            </a:r>
          </a:p>
        </p:txBody>
      </p:sp>
      <p:sp>
        <p:nvSpPr>
          <p:cNvPr id="30" name="TextBox 29"/>
          <p:cNvSpPr txBox="1"/>
          <p:nvPr/>
        </p:nvSpPr>
        <p:spPr>
          <a:xfrm rot="16200000">
            <a:off x="3777757" y="4962622"/>
            <a:ext cx="2832425" cy="92333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b="1" i="1" kern="0" dirty="0">
                <a:solidFill>
                  <a:srgbClr val="FFFFFF"/>
                </a:solidFill>
              </a:rPr>
              <a:t>Пристрої Виведення даних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i="1" kern="0" dirty="0">
                <a:solidFill>
                  <a:srgbClr val="FFFFFF"/>
                </a:solidFill>
              </a:rPr>
              <a:t>(передавання даних)</a:t>
            </a:r>
          </a:p>
        </p:txBody>
      </p:sp>
      <p:cxnSp>
        <p:nvCxnSpPr>
          <p:cNvPr id="8" name="Пряма зі стрілкою 7"/>
          <p:cNvCxnSpPr/>
          <p:nvPr/>
        </p:nvCxnSpPr>
        <p:spPr>
          <a:xfrm>
            <a:off x="1667329" y="1681767"/>
            <a:ext cx="2976228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 зі стрілкою 32"/>
          <p:cNvCxnSpPr/>
          <p:nvPr/>
        </p:nvCxnSpPr>
        <p:spPr>
          <a:xfrm flipV="1">
            <a:off x="3686175" y="2296391"/>
            <a:ext cx="957382" cy="22017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 зі стрілкою 34"/>
          <p:cNvCxnSpPr/>
          <p:nvPr/>
        </p:nvCxnSpPr>
        <p:spPr>
          <a:xfrm>
            <a:off x="2937951" y="3033741"/>
            <a:ext cx="1705606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 зі стрілкою 36"/>
          <p:cNvCxnSpPr/>
          <p:nvPr/>
        </p:nvCxnSpPr>
        <p:spPr>
          <a:xfrm>
            <a:off x="1882072" y="3377569"/>
            <a:ext cx="2774708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 зі стрілкою 38"/>
          <p:cNvCxnSpPr/>
          <p:nvPr/>
        </p:nvCxnSpPr>
        <p:spPr>
          <a:xfrm>
            <a:off x="3205519" y="3681441"/>
            <a:ext cx="1451261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 зі стрілкою 45"/>
          <p:cNvCxnSpPr/>
          <p:nvPr/>
        </p:nvCxnSpPr>
        <p:spPr>
          <a:xfrm flipH="1">
            <a:off x="2386853" y="5497871"/>
            <a:ext cx="22567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 зі стрілкою 48"/>
          <p:cNvCxnSpPr/>
          <p:nvPr/>
        </p:nvCxnSpPr>
        <p:spPr>
          <a:xfrm flipH="1">
            <a:off x="1752600" y="5223551"/>
            <a:ext cx="2890957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 зі стрілкою 50"/>
          <p:cNvCxnSpPr/>
          <p:nvPr/>
        </p:nvCxnSpPr>
        <p:spPr>
          <a:xfrm flipH="1">
            <a:off x="3790754" y="6038891"/>
            <a:ext cx="852803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 зі стрілкою 52"/>
          <p:cNvCxnSpPr/>
          <p:nvPr/>
        </p:nvCxnSpPr>
        <p:spPr>
          <a:xfrm>
            <a:off x="5674415" y="2215910"/>
            <a:ext cx="684137" cy="39542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 зі стрілкою 54"/>
          <p:cNvCxnSpPr/>
          <p:nvPr/>
        </p:nvCxnSpPr>
        <p:spPr>
          <a:xfrm flipH="1">
            <a:off x="8933914" y="3681441"/>
            <a:ext cx="564243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 зі стрілкою 56"/>
          <p:cNvCxnSpPr/>
          <p:nvPr/>
        </p:nvCxnSpPr>
        <p:spPr>
          <a:xfrm flipH="1">
            <a:off x="5697665" y="3788596"/>
            <a:ext cx="1733650" cy="1150631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 зі стрілкою 62"/>
          <p:cNvCxnSpPr/>
          <p:nvPr/>
        </p:nvCxnSpPr>
        <p:spPr>
          <a:xfrm>
            <a:off x="8933914" y="3474719"/>
            <a:ext cx="564243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 зі стрілкою 64"/>
          <p:cNvCxnSpPr/>
          <p:nvPr/>
        </p:nvCxnSpPr>
        <p:spPr>
          <a:xfrm flipV="1">
            <a:off x="7222208" y="4006671"/>
            <a:ext cx="401778" cy="63815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 зі стрілкою 70"/>
          <p:cNvCxnSpPr/>
          <p:nvPr/>
        </p:nvCxnSpPr>
        <p:spPr>
          <a:xfrm flipH="1">
            <a:off x="7352667" y="4051055"/>
            <a:ext cx="401778" cy="63815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 зі стрілкою 71"/>
          <p:cNvCxnSpPr/>
          <p:nvPr/>
        </p:nvCxnSpPr>
        <p:spPr>
          <a:xfrm flipH="1" flipV="1">
            <a:off x="8890769" y="4034309"/>
            <a:ext cx="401778" cy="63815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 зі стрілкою 72"/>
          <p:cNvCxnSpPr/>
          <p:nvPr/>
        </p:nvCxnSpPr>
        <p:spPr>
          <a:xfrm>
            <a:off x="9021228" y="4003135"/>
            <a:ext cx="401778" cy="63815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 зі стрілкою 73"/>
          <p:cNvCxnSpPr/>
          <p:nvPr/>
        </p:nvCxnSpPr>
        <p:spPr>
          <a:xfrm flipV="1">
            <a:off x="8354321" y="4333923"/>
            <a:ext cx="5298" cy="399312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 зі стрілкою 75"/>
          <p:cNvCxnSpPr/>
          <p:nvPr/>
        </p:nvCxnSpPr>
        <p:spPr>
          <a:xfrm>
            <a:off x="8524634" y="4338304"/>
            <a:ext cx="5298" cy="399312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utoShape 61"/>
          <p:cNvSpPr>
            <a:spLocks noChangeArrowheads="1"/>
          </p:cNvSpPr>
          <p:nvPr/>
        </p:nvSpPr>
        <p:spPr bwMode="gray">
          <a:xfrm>
            <a:off x="247202" y="476251"/>
            <a:ext cx="900113" cy="395288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28575" algn="ctr">
            <a:solidFill>
              <a:srgbClr val="DDDDDD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uk-UA" sz="1200" kern="0" dirty="0">
                <a:solidFill>
                  <a:srgbClr val="000000"/>
                </a:solidFill>
                <a:latin typeface="Times New Roman" pitchFamily="18" charset="0"/>
              </a:rPr>
              <a:t>Розділ 2 </a:t>
            </a:r>
            <a:r>
              <a:rPr lang="en-US" sz="1200" kern="0" dirty="0">
                <a:solidFill>
                  <a:srgbClr val="000000"/>
                </a:solidFill>
                <a:latin typeface="Verdana" pitchFamily="34" charset="0"/>
              </a:rPr>
              <a:t>§ </a:t>
            </a:r>
            <a:r>
              <a:rPr lang="uk-UA" sz="1200" kern="0" dirty="0">
                <a:solidFill>
                  <a:srgbClr val="000000"/>
                </a:solidFill>
                <a:latin typeface="Verdana" pitchFamily="34" charset="0"/>
              </a:rPr>
              <a:t>4</a:t>
            </a:r>
            <a:endParaRPr lang="en-US" sz="1200" kern="0" dirty="0">
              <a:solidFill>
                <a:srgbClr val="000000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934751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75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25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75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250"/>
                            </p:stCondLst>
                            <p:childTnLst>
                              <p:par>
                                <p:cTn id="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75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10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1750"/>
                            </p:stCondLst>
                            <p:childTnLst>
                              <p:par>
                                <p:cTn id="9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75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3250"/>
                            </p:stCondLst>
                            <p:childTnLst>
                              <p:par>
                                <p:cTn id="10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75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4750"/>
                            </p:stCondLst>
                            <p:childTnLst>
                              <p:par>
                                <p:cTn id="1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5500"/>
                            </p:stCondLst>
                            <p:childTnLst>
                              <p:par>
                                <p:cTn id="1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6250"/>
                            </p:stCondLst>
                            <p:childTnLst>
                              <p:par>
                                <p:cTn id="1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7000"/>
                            </p:stCondLst>
                            <p:childTnLst>
                              <p:par>
                                <p:cTn id="1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8000"/>
                            </p:stCondLst>
                            <p:childTnLst>
                              <p:par>
                                <p:cTn id="1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8750"/>
                            </p:stCondLst>
                            <p:childTnLst>
                              <p:par>
                                <p:cTn id="1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7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7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75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9500"/>
                            </p:stCondLst>
                            <p:childTnLst>
                              <p:par>
                                <p:cTn id="15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75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75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75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20250"/>
                            </p:stCondLst>
                            <p:childTnLst>
                              <p:par>
                                <p:cTn id="1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75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75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75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21000"/>
                            </p:stCondLst>
                            <p:childTnLst>
                              <p:par>
                                <p:cTn id="16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0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3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6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dirty="0"/>
              <a:t>Домашнє завдання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343" y="1272160"/>
            <a:ext cx="4662947" cy="53478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69854" y="2133942"/>
            <a:ext cx="4663795" cy="1191816"/>
          </a:xfrm>
          <a:prstGeom prst="wedgeRoundRectCallout">
            <a:avLst>
              <a:gd name="adj1" fmla="val -59508"/>
              <a:gd name="adj2" fmla="val 126275"/>
              <a:gd name="adj3" fmla="val 16667"/>
            </a:avLst>
          </a:prstGeom>
          <a:gradFill rotWithShape="1">
            <a:gsLst>
              <a:gs pos="0">
                <a:srgbClr val="19426B">
                  <a:satMod val="103000"/>
                  <a:lumMod val="102000"/>
                  <a:tint val="94000"/>
                </a:srgbClr>
              </a:gs>
              <a:gs pos="50000">
                <a:srgbClr val="19426B">
                  <a:satMod val="110000"/>
                  <a:lumMod val="100000"/>
                  <a:shade val="100000"/>
                </a:srgbClr>
              </a:gs>
              <a:gs pos="100000">
                <a:srgbClr val="19426B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Проаналізувати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2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§ 4, ст. </a:t>
            </a:r>
            <a:r>
              <a:rPr lang="uk-UA" sz="3200" i="1" kern="0" noProof="0" dirty="0">
                <a:solidFill>
                  <a:srgbClr val="FFFFFF"/>
                </a:solidFill>
                <a:latin typeface="Verdana"/>
              </a:rPr>
              <a:t>28-29</a:t>
            </a:r>
            <a:endParaRPr kumimoji="0" lang="uk-UA" sz="32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5" name="Picture 60" descr="3D_2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33" y="11"/>
            <a:ext cx="1295400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AutoShape 61"/>
          <p:cNvSpPr>
            <a:spLocks noChangeArrowheads="1"/>
          </p:cNvSpPr>
          <p:nvPr/>
        </p:nvSpPr>
        <p:spPr bwMode="gray">
          <a:xfrm>
            <a:off x="247202" y="476251"/>
            <a:ext cx="900113" cy="395288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28575" algn="ctr">
            <a:solidFill>
              <a:srgbClr val="DDDDDD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uk-UA" sz="1200" kern="0" dirty="0">
                <a:solidFill>
                  <a:srgbClr val="000000"/>
                </a:solidFill>
                <a:latin typeface="Times New Roman" pitchFamily="18" charset="0"/>
              </a:rPr>
              <a:t>Розділ 2 </a:t>
            </a:r>
            <a:r>
              <a:rPr lang="en-US" sz="1200" kern="0" dirty="0">
                <a:solidFill>
                  <a:srgbClr val="000000"/>
                </a:solidFill>
                <a:latin typeface="Verdana" pitchFamily="34" charset="0"/>
              </a:rPr>
              <a:t>§ </a:t>
            </a:r>
            <a:r>
              <a:rPr lang="uk-UA" sz="1200" kern="0" dirty="0">
                <a:solidFill>
                  <a:srgbClr val="000000"/>
                </a:solidFill>
                <a:latin typeface="Verdana" pitchFamily="34" charset="0"/>
              </a:rPr>
              <a:t>4</a:t>
            </a:r>
            <a:endParaRPr lang="en-US" sz="1200" kern="0" dirty="0">
              <a:solidFill>
                <a:srgbClr val="000000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7008107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dirty="0"/>
              <a:t>Працюємо за комп’ютером</a:t>
            </a:r>
          </a:p>
        </p:txBody>
      </p:sp>
      <p:pic>
        <p:nvPicPr>
          <p:cNvPr id="5" name="Picture 60" descr="3D_2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33" y="11"/>
            <a:ext cx="1295400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Блок-схема: кілька документів 6"/>
          <p:cNvSpPr/>
          <p:nvPr/>
        </p:nvSpPr>
        <p:spPr>
          <a:xfrm>
            <a:off x="395536" y="1484784"/>
            <a:ext cx="11331174" cy="2016224"/>
          </a:xfrm>
          <a:prstGeom prst="flowChartMultidocumen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 i="1" dirty="0"/>
              <a:t>Практична робота </a:t>
            </a:r>
            <a:r>
              <a:rPr lang="uk-UA" sz="4400" b="1" i="1" dirty="0"/>
              <a:t>2</a:t>
            </a:r>
          </a:p>
        </p:txBody>
      </p:sp>
      <p:sp>
        <p:nvSpPr>
          <p:cNvPr id="8" name="Блок-схема: збережені дані 7"/>
          <p:cNvSpPr/>
          <p:nvPr/>
        </p:nvSpPr>
        <p:spPr>
          <a:xfrm>
            <a:off x="107504" y="3645024"/>
            <a:ext cx="11387810" cy="2592288"/>
          </a:xfrm>
          <a:prstGeom prst="flowChartOnlineStorage">
            <a:avLst/>
          </a:prstGeom>
          <a:solidFill>
            <a:srgbClr val="FFFF0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5400" b="1" i="1" dirty="0">
                <a:solidFill>
                  <a:srgbClr val="002060"/>
                </a:solidFill>
              </a:rPr>
              <a:t>Конфігурація комп’ютера</a:t>
            </a:r>
            <a:endParaRPr lang="en-US" sz="5400" b="1" i="1" dirty="0">
              <a:solidFill>
                <a:srgbClr val="002060"/>
              </a:solidFill>
            </a:endParaRPr>
          </a:p>
          <a:p>
            <a:pPr algn="ctr"/>
            <a:r>
              <a:rPr lang="uk-UA" sz="5400" b="1" i="1" dirty="0">
                <a:solidFill>
                  <a:srgbClr val="002060"/>
                </a:solidFill>
              </a:rPr>
              <a:t>під потребу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756" y="3933056"/>
            <a:ext cx="1913954" cy="1913954"/>
          </a:xfrm>
          <a:prstGeom prst="rect">
            <a:avLst/>
          </a:prstGeom>
        </p:spPr>
      </p:pic>
      <p:sp>
        <p:nvSpPr>
          <p:cNvPr id="10" name="AutoShape 61"/>
          <p:cNvSpPr>
            <a:spLocks noChangeArrowheads="1"/>
          </p:cNvSpPr>
          <p:nvPr/>
        </p:nvSpPr>
        <p:spPr bwMode="gray">
          <a:xfrm>
            <a:off x="247202" y="476251"/>
            <a:ext cx="900113" cy="395288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28575" algn="ctr">
            <a:solidFill>
              <a:srgbClr val="DDDDDD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uk-UA" sz="1200" kern="0" dirty="0">
                <a:solidFill>
                  <a:srgbClr val="000000"/>
                </a:solidFill>
                <a:latin typeface="Times New Roman" pitchFamily="18" charset="0"/>
              </a:rPr>
              <a:t>Розділ 2 </a:t>
            </a:r>
            <a:r>
              <a:rPr lang="en-US" sz="1200" kern="0" dirty="0">
                <a:solidFill>
                  <a:srgbClr val="000000"/>
                </a:solidFill>
                <a:latin typeface="Verdana" pitchFamily="34" charset="0"/>
              </a:rPr>
              <a:t>§ </a:t>
            </a:r>
            <a:r>
              <a:rPr lang="uk-UA" sz="1200" kern="0" dirty="0">
                <a:solidFill>
                  <a:srgbClr val="000000"/>
                </a:solidFill>
                <a:latin typeface="Verdana" pitchFamily="34" charset="0"/>
              </a:rPr>
              <a:t>4</a:t>
            </a:r>
            <a:endParaRPr lang="en-US" sz="1200" kern="0" dirty="0">
              <a:solidFill>
                <a:srgbClr val="000000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0466436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3100" dirty="0"/>
              <a:t>Працюємо за комп’ютером</a:t>
            </a:r>
            <a:endParaRPr lang="uk-UA" dirty="0"/>
          </a:p>
        </p:txBody>
      </p:sp>
      <p:pic>
        <p:nvPicPr>
          <p:cNvPr id="4" name="Picture 60" descr="3D_2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33" y="11"/>
            <a:ext cx="1295400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" y="1272160"/>
            <a:ext cx="4662947" cy="534781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89511" y="2133942"/>
            <a:ext cx="3233804" cy="1191816"/>
          </a:xfrm>
          <a:prstGeom prst="wedgeRoundRectCallout">
            <a:avLst>
              <a:gd name="adj1" fmla="val -57397"/>
              <a:gd name="adj2" fmla="val 184982"/>
              <a:gd name="adj3" fmla="val 16667"/>
            </a:avLst>
          </a:prstGeom>
          <a:solidFill>
            <a:srgbClr val="FFFF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uk-UA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1" u="none" strike="noStrike" kern="0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/>
              </a:defRPr>
            </a:lvl1pPr>
          </a:lstStyle>
          <a:p>
            <a:pPr lvl="0">
              <a:defRPr/>
            </a:pPr>
            <a:r>
              <a:rPr lang="uk-UA" dirty="0"/>
              <a:t>Сторінка</a:t>
            </a:r>
          </a:p>
          <a:p>
            <a:pPr lvl="0">
              <a:defRPr/>
            </a:pPr>
            <a:r>
              <a:rPr lang="uk-UA" dirty="0"/>
              <a:t>28-29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115" y="1177376"/>
            <a:ext cx="4839154" cy="5608513"/>
          </a:xfrm>
          <a:prstGeom prst="rect">
            <a:avLst/>
          </a:prstGeom>
        </p:spPr>
      </p:pic>
      <p:pic>
        <p:nvPicPr>
          <p:cNvPr id="7" name="Picture 2" descr="computer, programmer, scientist icon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6825" b="14007"/>
          <a:stretch/>
        </p:blipFill>
        <p:spPr bwMode="auto">
          <a:xfrm>
            <a:off x="3631455" y="3726379"/>
            <a:ext cx="3851920" cy="266429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61"/>
          <p:cNvSpPr>
            <a:spLocks noChangeArrowheads="1"/>
          </p:cNvSpPr>
          <p:nvPr/>
        </p:nvSpPr>
        <p:spPr bwMode="gray">
          <a:xfrm>
            <a:off x="247202" y="476251"/>
            <a:ext cx="900113" cy="395288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28575" algn="ctr">
            <a:solidFill>
              <a:srgbClr val="DDDDDD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uk-UA" sz="1200" kern="0" dirty="0">
                <a:solidFill>
                  <a:srgbClr val="000000"/>
                </a:solidFill>
                <a:latin typeface="Times New Roman" pitchFamily="18" charset="0"/>
              </a:rPr>
              <a:t>Розділ 2 </a:t>
            </a:r>
            <a:r>
              <a:rPr lang="en-US" sz="1200" kern="0" dirty="0">
                <a:solidFill>
                  <a:srgbClr val="000000"/>
                </a:solidFill>
                <a:latin typeface="Verdana" pitchFamily="34" charset="0"/>
              </a:rPr>
              <a:t>§ </a:t>
            </a:r>
            <a:r>
              <a:rPr lang="uk-UA" sz="1200" kern="0" dirty="0">
                <a:solidFill>
                  <a:srgbClr val="000000"/>
                </a:solidFill>
                <a:latin typeface="Verdana" pitchFamily="34" charset="0"/>
              </a:rPr>
              <a:t>4</a:t>
            </a:r>
            <a:endParaRPr lang="en-US" sz="1200" kern="0" dirty="0">
              <a:solidFill>
                <a:srgbClr val="000000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223589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uk-UA" sz="5400" dirty="0"/>
              <a:t>Дякую за увагу!</a:t>
            </a:r>
          </a:p>
        </p:txBody>
      </p:sp>
      <p:sp>
        <p:nvSpPr>
          <p:cNvPr id="4" name="Підзаголовок 2"/>
          <p:cNvSpPr>
            <a:spLocks noGrp="1"/>
          </p:cNvSpPr>
          <p:nvPr>
            <p:ph type="subTitle" idx="4294967295"/>
          </p:nvPr>
        </p:nvSpPr>
        <p:spPr>
          <a:xfrm>
            <a:off x="5032382" y="3184362"/>
            <a:ext cx="7138989" cy="403410"/>
          </a:xfrm>
        </p:spPr>
        <p:txBody>
          <a:bodyPr anchor="ctr">
            <a:normAutofit/>
          </a:bodyPr>
          <a:lstStyle/>
          <a:p>
            <a:pPr marL="0" indent="0" algn="r">
              <a:buNone/>
            </a:pPr>
            <a:r>
              <a:rPr lang="uk-UA" sz="1600" b="1" dirty="0">
                <a:solidFill>
                  <a:srgbClr val="FFFFFF"/>
                </a:solidFill>
                <a:latin typeface="Verdana"/>
              </a:rPr>
              <a:t>За новою програмою</a:t>
            </a:r>
          </a:p>
        </p:txBody>
      </p:sp>
      <p:sp>
        <p:nvSpPr>
          <p:cNvPr id="7" name="Округлена прямокутна виноска 6"/>
          <p:cNvSpPr/>
          <p:nvPr/>
        </p:nvSpPr>
        <p:spPr>
          <a:xfrm>
            <a:off x="126612" y="6175807"/>
            <a:ext cx="2448272" cy="619472"/>
          </a:xfrm>
          <a:prstGeom prst="wedgeRoundRectCallout">
            <a:avLst>
              <a:gd name="adj1" fmla="val 367"/>
              <a:gd name="adj2" fmla="val 49864"/>
              <a:gd name="adj3" fmla="val 16667"/>
            </a:avLst>
          </a:prstGeom>
          <a:solidFill>
            <a:srgbClr val="FFFF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600" b="1" i="1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Урок 6</a:t>
            </a:r>
          </a:p>
        </p:txBody>
      </p:sp>
      <p:pic>
        <p:nvPicPr>
          <p:cNvPr id="9" name="Picture 2" descr="https://upload.wikimedia.org/wikipedia/commons/thumb/4/41/Personal_computer,_exploded_5.svg/325px-Personal_computer,_exploded_5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239" y="3584145"/>
            <a:ext cx="2313260" cy="24840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omputer, programmer, scientist ic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6825" b="14007"/>
          <a:stretch/>
        </p:blipFill>
        <p:spPr bwMode="auto">
          <a:xfrm>
            <a:off x="5346319" y="3584145"/>
            <a:ext cx="3851920" cy="266429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0644960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Настроювані 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2620</TotalTime>
  <Words>186</Words>
  <Application>Microsoft Office PowerPoint</Application>
  <PresentationFormat>Произвольный</PresentationFormat>
  <Paragraphs>48</Paragraphs>
  <Slides>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9" baseType="lpstr">
      <vt:lpstr>Тема Office</vt:lpstr>
      <vt:lpstr>Практична робота 2 Конфігурація комп’ютера під потребу</vt:lpstr>
      <vt:lpstr>Практична робота 2</vt:lpstr>
      <vt:lpstr>Повторення</vt:lpstr>
      <vt:lpstr>Повторення</vt:lpstr>
      <vt:lpstr>Домашнє завдання</vt:lpstr>
      <vt:lpstr>Працюємо за комп’ютером</vt:lpstr>
      <vt:lpstr>Працюємо за комп’ютером</vt:lpstr>
      <vt:lpstr>Дякую за увагу!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Мацаєнко Сергій</dc:creator>
  <cp:lastModifiedBy>Учень</cp:lastModifiedBy>
  <cp:revision>83</cp:revision>
  <dcterms:created xsi:type="dcterms:W3CDTF">2016-06-06T19:48:43Z</dcterms:created>
  <dcterms:modified xsi:type="dcterms:W3CDTF">2016-08-30T17:33:33Z</dcterms:modified>
</cp:coreProperties>
</file>